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32918400" cy="43891200"/>
  <p:notesSz cx="6858000" cy="9144000"/>
  <p:embeddedFontLst>
    <p:embeddedFont>
      <p:font typeface="Open Sans" panose="020B0606030504020204" pitchFamily="34" charset="0"/>
      <p:regular r:id="rId3"/>
    </p:embeddedFont>
    <p:embeddedFont>
      <p:font typeface="Calibri Light" panose="020F0302020204030204" pitchFamily="34" charset="0"/>
      <p:regular r:id="rId4"/>
      <p:italic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Megrim" panose="02000603000000000000" pitchFamily="2" charset="0"/>
      <p:regular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8" d="100"/>
          <a:sy n="18" d="100"/>
        </p:scale>
        <p:origin x="29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5" Type="http://schemas.microsoft.com/office/2015/10/relationships/revisionInfo" Target="revisionInfo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74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39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55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44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4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9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3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3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7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30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181D8-49D1-484B-9E49-B39BEDFA3B9B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9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716FEE-61EF-4BCE-ADCA-D3B7FE11887B}"/>
              </a:ext>
            </a:extLst>
          </p:cNvPr>
          <p:cNvSpPr/>
          <p:nvPr/>
        </p:nvSpPr>
        <p:spPr>
          <a:xfrm>
            <a:off x="0" y="0"/>
            <a:ext cx="32918400" cy="5656313"/>
          </a:xfrm>
          <a:prstGeom prst="rect">
            <a:avLst/>
          </a:prstGeom>
          <a:blipFill dpi="0" rotWithShape="1">
            <a:blip r:embed="rId2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0" dirty="0">
                <a:latin typeface="Megrim" panose="02000603000000000000" pitchFamily="2" charset="0"/>
              </a:rPr>
              <a:t>Project TABL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CD99A-02F6-4357-B802-21284817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63"/>
          <a:stretch/>
        </p:blipFill>
        <p:spPr>
          <a:xfrm>
            <a:off x="20820432" y="21945600"/>
            <a:ext cx="10459667" cy="56563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5AD034-532A-4775-AF77-72BBC5D927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63"/>
          <a:stretch/>
        </p:blipFill>
        <p:spPr>
          <a:xfrm>
            <a:off x="20820432" y="28689299"/>
            <a:ext cx="10459667" cy="5656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06AEF0-A052-4F95-AB11-63B1D2793A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"/>
          <a:stretch/>
        </p:blipFill>
        <p:spPr>
          <a:xfrm>
            <a:off x="20820431" y="15210201"/>
            <a:ext cx="10459667" cy="5648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49492-7C31-4CAE-8381-37A71BDB3D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863"/>
          <a:stretch/>
        </p:blipFill>
        <p:spPr>
          <a:xfrm>
            <a:off x="20820430" y="8466501"/>
            <a:ext cx="10459667" cy="56563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333A6D-7618-44DE-9B0A-729F1FD1F19A}"/>
              </a:ext>
            </a:extLst>
          </p:cNvPr>
          <p:cNvSpPr txBox="1"/>
          <p:nvPr/>
        </p:nvSpPr>
        <p:spPr>
          <a:xfrm>
            <a:off x="2151529" y="11725834"/>
            <a:ext cx="124250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Description</a:t>
            </a:r>
          </a:p>
        </p:txBody>
      </p:sp>
    </p:spTree>
    <p:extLst>
      <p:ext uri="{BB962C8B-B14F-4D97-AF65-F5344CB8AC3E}">
        <p14:creationId xmlns:p14="http://schemas.microsoft.com/office/powerpoint/2010/main" val="3664721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</TotalTime>
  <Words>4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Open Sans</vt:lpstr>
      <vt:lpstr>Calibri Light</vt:lpstr>
      <vt:lpstr>Arial</vt:lpstr>
      <vt:lpstr>Calibri</vt:lpstr>
      <vt:lpstr>Megrim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 Wray</dc:creator>
  <cp:lastModifiedBy>Mason Wray</cp:lastModifiedBy>
  <cp:revision>10</cp:revision>
  <dcterms:created xsi:type="dcterms:W3CDTF">2017-12-04T06:17:14Z</dcterms:created>
  <dcterms:modified xsi:type="dcterms:W3CDTF">2017-12-04T06:58:33Z</dcterms:modified>
</cp:coreProperties>
</file>

<file path=docProps/thumbnail.jpeg>
</file>